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</p:sldMasterIdLst>
  <p:notesMasterIdLst>
    <p:notesMasterId r:id="rId6"/>
  </p:notesMasterIdLst>
  <p:handoutMasterIdLst>
    <p:handoutMasterId r:id="rId7"/>
  </p:handoutMasterIdLst>
  <p:sldIdLst>
    <p:sldId id="269" r:id="rId3"/>
    <p:sldId id="266" r:id="rId4"/>
    <p:sldId id="268" r:id="rId5"/>
  </p:sldIdLst>
  <p:sldSz cx="6858000" cy="9144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5" autoAdjust="0"/>
    <p:restoredTop sz="94708" autoAdjust="0"/>
  </p:normalViewPr>
  <p:slideViewPr>
    <p:cSldViewPr>
      <p:cViewPr>
        <p:scale>
          <a:sx n="66" d="100"/>
          <a:sy n="66" d="100"/>
        </p:scale>
        <p:origin x="-954" y="-7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1" d="100"/>
          <a:sy n="41" d="100"/>
        </p:scale>
        <p:origin x="-2112" y="-77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6B94FBC0-A360-440E-9003-D10A49D3347E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en-US"/>
              <a:t>01CourseIntro 2008x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00D37D8-0E25-47B5-84FF-58F437CEB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itchFamily="-128" charset="0"/>
              </a:defRPr>
            </a:lvl1pPr>
          </a:lstStyle>
          <a:p>
            <a:pPr>
              <a:defRPr/>
            </a:pPr>
            <a:fld id="{EAA5BE5A-985D-45C8-A27B-9E4747612C3D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US"/>
              <a:t>01CourseIntro 2008x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itchFamily="-128" charset="0"/>
              </a:defRPr>
            </a:lvl1pPr>
          </a:lstStyle>
          <a:p>
            <a:pPr>
              <a:defRPr/>
            </a:pPr>
            <a:fld id="{B81D5E60-F670-4D62-A6C1-6ED0659A1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514350" y="3192463"/>
            <a:ext cx="5829300" cy="146050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0099"/>
          </a:solidFill>
          <a:ln w="952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Times New Roman" pitchFamily="-12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6172200" y="8331200"/>
            <a:ext cx="403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DEE02B21-EE51-4785-AE51-B280AAE40E90}" type="slidenum">
              <a:rPr lang="en-US" sz="1400">
                <a:latin typeface="Arial" charset="0"/>
              </a:rPr>
              <a:pPr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  <p:pic>
        <p:nvPicPr>
          <p:cNvPr id="6" name="Picture 9" descr="LOGO-PP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750" y="8331200"/>
            <a:ext cx="1428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0"/>
          <p:cNvSpPr txBox="1">
            <a:spLocks noChangeArrowheads="1"/>
          </p:cNvSpPr>
          <p:nvPr userDrawn="1"/>
        </p:nvSpPr>
        <p:spPr bwMode="auto">
          <a:xfrm>
            <a:off x="2057400" y="8534400"/>
            <a:ext cx="3200400" cy="200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r>
              <a:rPr lang="en-GB" sz="1400" b="1">
                <a:solidFill>
                  <a:srgbClr val="2300DC"/>
                </a:solidFill>
                <a:latin typeface="Verdana" pitchFamily="-128" charset="0"/>
              </a:rPr>
              <a:t>NTTC Training  2008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4350" y="1219200"/>
            <a:ext cx="5829300" cy="1828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85850" y="4572000"/>
            <a:ext cx="5257800" cy="2133600"/>
          </a:xfrm>
        </p:spPr>
        <p:txBody>
          <a:bodyPr/>
          <a:lstStyle>
            <a:lvl1pPr marL="0" indent="0">
              <a:buFont typeface="Wingdings" pitchFamily="-128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043C8-C521-4210-B503-5280D573B1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24427" y="406400"/>
            <a:ext cx="1507331" cy="7620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1" y="406400"/>
            <a:ext cx="4410075" cy="7620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BDFB5-DF4F-47B5-9950-A59F72BEB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E005A-EA0A-4765-A116-050EA466DB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11172-AC57-4D88-B344-B41F178B60EE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C5842-6826-4192-B189-F75C6309A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A3D58-E82B-42C2-BCFA-93138AFE689D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0F78B-E0CB-4F16-AA9A-F91BC08933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2655-00F2-4228-AABD-06DB17EF4176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811CC-3FBF-4F75-A4E6-D83824A53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31382-7349-4265-B589-C2165E562D72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398C9-4B08-4EE3-8882-D8BA990675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9D45-7505-4F04-A65E-8F8108300360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2C8D9-421B-4CA1-BB03-C60E2F1022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E076E-4E40-4834-929B-F1D054D69797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E5567-6E48-4C8D-A891-1ED5FAF6B8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B61B-3D2B-4C2A-B0F5-2DCD8041A315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BE744-9AA0-4E64-896D-0A0F1E439F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70416-B943-4016-951D-B19E2C434C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D6A88-37AB-4E25-B369-49A16819B0B1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DEB1-A1DB-44D5-B1EA-1C82BA5C2C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07A74-FABE-42A3-93BA-92E6585C8D0A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FCB8-B2B7-4926-BD92-ED770E80B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B6D20-CAA2-4FB4-968F-70AE7D904E58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38ECF-5C4B-4E71-9FED-3DEEFFF668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D1FE4-6333-49ED-B14D-A571F0981CAA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A0D1C-0112-420A-ABA9-FB9105D01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327195-FE25-4BEE-A7A9-FC439C0B2F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0051" y="2336800"/>
            <a:ext cx="2943225" cy="568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57576" y="2336800"/>
            <a:ext cx="2943225" cy="568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1C154-5B84-4049-B547-51EB7BCE9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08459-B41D-48E2-A01F-26AC27211E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91353-798A-41DA-B80E-5AA4A11D5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5E0AB-2936-4376-8F05-A48B3B556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2BC14-7DBB-4030-9190-BDB6D6A81E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726E23-6DD2-4567-8884-876CDB197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0213" y="406400"/>
            <a:ext cx="600075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0050" y="2336800"/>
            <a:ext cx="600075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81000" y="1066800"/>
            <a:ext cx="5969000" cy="146050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0080"/>
          </a:solidFill>
          <a:ln w="952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Times New Roman" pitchFamily="-128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V="1">
            <a:off x="457200" y="8128000"/>
            <a:ext cx="5943600" cy="0"/>
          </a:xfrm>
          <a:prstGeom prst="line">
            <a:avLst/>
          </a:prstGeom>
          <a:noFill/>
          <a:ln w="31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Verdana" pitchFamily="-128" charset="0"/>
            </a:endParaRP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4859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-128" charset="0"/>
              </a:defRPr>
            </a:lvl1pPr>
          </a:lstStyle>
          <a:p>
            <a:pPr>
              <a:defRPr/>
            </a:pPr>
            <a:fld id="{6F80842D-A390-4B23-AFE5-BFADEB92B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369" name="Rectangle 9"/>
          <p:cNvSpPr>
            <a:spLocks noChangeArrowheads="1"/>
          </p:cNvSpPr>
          <p:nvPr userDrawn="1"/>
        </p:nvSpPr>
        <p:spPr bwMode="auto">
          <a:xfrm>
            <a:off x="6172200" y="8331200"/>
            <a:ext cx="403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5995C131-3847-4892-85F5-1F9FA5C29F8C}" type="slidenum">
              <a:rPr lang="en-US" sz="1400">
                <a:latin typeface="Arial" charset="0"/>
              </a:rPr>
              <a:pPr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  <p:pic>
        <p:nvPicPr>
          <p:cNvPr id="1032" name="Picture 10" descr="LOGO-PP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09600" y="8305800"/>
            <a:ext cx="162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11"/>
          <p:cNvSpPr txBox="1">
            <a:spLocks noChangeArrowheads="1"/>
          </p:cNvSpPr>
          <p:nvPr userDrawn="1"/>
        </p:nvSpPr>
        <p:spPr bwMode="auto">
          <a:xfrm>
            <a:off x="2286000" y="8229600"/>
            <a:ext cx="2400300" cy="601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New SC Training 2011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Dick Cramer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SC Georgia1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6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F09306-772E-4CAF-B892-C8C58649ED08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AC9F2A-8E6D-4ECE-A3AC-92F0D52BE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file:///C:\Documents%20and%20Settings\Administrator\dick%20data%20files\Taxaide\training\2011%20SMT%20Training\NLDC%20SC%20Training-Dallas%202011-Your%20State%20Plan.pptx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../../../Local%20Settings/Temporary%20Internet%20Files/Content.IE5/0Q4HC54Y/NLDC%20SC%20Training-Dallas%202011-Your%20State%20Plan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30213" y="406400"/>
            <a:ext cx="6000750" cy="584200"/>
          </a:xfrm>
        </p:spPr>
        <p:txBody>
          <a:bodyPr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FL4 State Plan</a:t>
            </a:r>
          </a:p>
        </p:txBody>
      </p:sp>
      <p:pic>
        <p:nvPicPr>
          <p:cNvPr id="28674" name="Picture 2" descr="2011 FL4 State Pla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371600"/>
            <a:ext cx="4805363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6000750" cy="731838"/>
          </a:xfrm>
        </p:spPr>
        <p:txBody>
          <a:bodyPr/>
          <a:lstStyle/>
          <a:p>
            <a:pPr algn="ctr"/>
            <a:r>
              <a:rPr lang="en-US" smtClean="0"/>
              <a:t>GA1 State Plan</a:t>
            </a:r>
          </a:p>
        </p:txBody>
      </p:sp>
      <p:pic>
        <p:nvPicPr>
          <p:cNvPr id="29698" name="Picture 3" descr="sc3 cramer 2011 One Page Plan.jpg">
            <a:hlinkClick r:id="rId2" action="ppaction://hlinkpres?slideindex=14&amp;slidetitle=GA1 State Plan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295400"/>
            <a:ext cx="5227638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000750" cy="609600"/>
          </a:xfrm>
        </p:spPr>
        <p:txBody>
          <a:bodyPr/>
          <a:lstStyle/>
          <a:p>
            <a:pPr algn="ctr"/>
            <a:r>
              <a:rPr lang="en-US" smtClean="0"/>
              <a:t>OR1 State Plan</a:t>
            </a:r>
          </a:p>
        </p:txBody>
      </p:sp>
      <p:pic>
        <p:nvPicPr>
          <p:cNvPr id="30722" name="Picture 7" descr="OR State Goals and Action Plan 200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63214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685800" y="7543800"/>
            <a:ext cx="1981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hlinkClick r:id="rId3" action="ppaction://hlinkpres?slideindex=1&amp;slidetitle="/>
              </a:rPr>
              <a:t>Return to State Plan </a:t>
            </a:r>
            <a:endParaRPr 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796</TotalTime>
  <Words>13</Words>
  <Application>Microsoft Office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Profile</vt:lpstr>
      <vt:lpstr>Custom Design</vt:lpstr>
      <vt:lpstr>FL4 State Plan</vt:lpstr>
      <vt:lpstr>GA1 State Plan</vt:lpstr>
      <vt:lpstr>OR1 State Plan</vt:lpstr>
    </vt:vector>
  </TitlesOfParts>
  <Company>AARP Tax-Aide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Dick Cramer</dc:creator>
  <cp:lastModifiedBy>dhowe</cp:lastModifiedBy>
  <cp:revision>109</cp:revision>
  <dcterms:created xsi:type="dcterms:W3CDTF">2008-05-13T06:44:20Z</dcterms:created>
  <dcterms:modified xsi:type="dcterms:W3CDTF">2011-07-19T15:41:37Z</dcterms:modified>
</cp:coreProperties>
</file>